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E70FE"/>
    <a:srgbClr val="D8D4BA"/>
    <a:srgbClr val="C9C39F"/>
    <a:srgbClr val="E6AF26"/>
    <a:srgbClr val="980698"/>
    <a:srgbClr val="923E3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7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5E9FDAC-A1C9-4925-A9B4-16BCAF1F159C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0F7474-EB3E-4F77-949E-F44B326709BD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sz="1200" dirty="0" smtClean="0"/>
              <a:t>MILK</a:t>
            </a: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F7474-EB3E-4F77-949E-F44B326709BD}" type="slidenum">
              <a:rPr lang="en-US" smtClean="0"/>
              <a:pPr/>
              <a:t>1</a:t>
            </a:fld>
            <a:endParaRPr lang="en-US" dirty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MILK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F7474-EB3E-4F77-949E-F44B326709BD}" type="slidenum">
              <a:rPr lang="en-US" smtClean="0"/>
              <a:pPr/>
              <a:t>2</a:t>
            </a:fld>
            <a:endParaRPr lang="en-US" dirty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milk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F7474-EB3E-4F77-949E-F44B326709BD}" type="slidenum">
              <a:rPr lang="en-US" smtClean="0"/>
              <a:pPr/>
              <a:t>3</a:t>
            </a:fld>
            <a:endParaRPr lang="en-US" dirty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OPRAH!!!!!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F7474-EB3E-4F77-949E-F44B326709BD}" type="slidenum">
              <a:rPr lang="en-US" smtClean="0"/>
              <a:pPr/>
              <a:t>4</a:t>
            </a:fld>
            <a:endParaRPr lang="en-US" dirty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Milk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F7474-EB3E-4F77-949E-F44B326709BD}" type="slidenum">
              <a:rPr lang="en-US" smtClean="0"/>
              <a:pPr/>
              <a:t>5</a:t>
            </a:fld>
            <a:endParaRPr lang="en-US" dirty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Milk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F7474-EB3E-4F77-949E-F44B326709BD}" type="slidenum">
              <a:rPr lang="en-US" smtClean="0"/>
              <a:pPr/>
              <a:t>6</a:t>
            </a:fld>
            <a:endParaRPr lang="en-US" dirty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Milk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F7474-EB3E-4F77-949E-F44B326709BD}" type="slidenum">
              <a:rPr lang="en-US" smtClean="0"/>
              <a:pPr/>
              <a:t>7</a:t>
            </a:fld>
            <a:endParaRPr lang="en-US" dirty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MILK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F7474-EB3E-4F77-949E-F44B326709BD}" type="slidenum">
              <a:rPr lang="en-US" smtClean="0"/>
              <a:pPr/>
              <a:t>8</a:t>
            </a:fld>
            <a:endParaRPr lang="en-US" dirty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Milk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0F7474-EB3E-4F77-949E-F44B326709BD}" type="slidenum">
              <a:rPr lang="en-US" smtClean="0"/>
              <a:pPr/>
              <a:t>9</a:t>
            </a:fld>
            <a:endParaRPr lang="en-US" dirty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0C52F-1CBC-49EE-9622-E48E05A72F59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0DA-2F92-4CE1-8277-75214A27B9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0C52F-1CBC-49EE-9622-E48E05A72F59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0DA-2F92-4CE1-8277-75214A27B9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0C52F-1CBC-49EE-9622-E48E05A72F59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0DA-2F92-4CE1-8277-75214A27B9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0C52F-1CBC-49EE-9622-E48E05A72F59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0DA-2F92-4CE1-8277-75214A27B9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0C52F-1CBC-49EE-9622-E48E05A72F59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0DA-2F92-4CE1-8277-75214A27B9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0C52F-1CBC-49EE-9622-E48E05A72F59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0DA-2F92-4CE1-8277-75214A27B9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0C52F-1CBC-49EE-9622-E48E05A72F59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0DA-2F92-4CE1-8277-75214A27B9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0C52F-1CBC-49EE-9622-E48E05A72F59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0DA-2F92-4CE1-8277-75214A27B9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0C52F-1CBC-49EE-9622-E48E05A72F59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0DA-2F92-4CE1-8277-75214A27B9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0C52F-1CBC-49EE-9622-E48E05A72F59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0DA-2F92-4CE1-8277-75214A27B9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00C52F-1CBC-49EE-9622-E48E05A72F59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7270DA-2F92-4CE1-8277-75214A27B9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00C52F-1CBC-49EE-9622-E48E05A72F59}" type="datetimeFigureOut">
              <a:rPr lang="en-US" smtClean="0"/>
              <a:pPr/>
              <a:t>10/18/2010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7270DA-2F92-4CE1-8277-75214A27B94C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72" name="Picture 8" descr="http://www.northernsun.com/images/imagelarge/Feminism-Radical-Notion-T-Shirt-(1294F)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0400" y="2057399"/>
            <a:ext cx="2743200" cy="27432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2362200"/>
            <a:ext cx="4038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atin typeface="Eras Bold ITC" pitchFamily="34" charset="0"/>
              </a:rPr>
              <a:t>Uses in Literature</a:t>
            </a:r>
            <a:endParaRPr lang="en-US" dirty="0">
              <a:latin typeface="Eras Bold ITC" pitchFamily="34" charset="0"/>
            </a:endParaRPr>
          </a:p>
        </p:txBody>
      </p:sp>
      <p:pic>
        <p:nvPicPr>
          <p:cNvPr id="3074" name="Picture 2" descr="http://www.alice-in-wonderland.net/alicepic/alice-in-wonderland/1book3.jpg"/>
          <p:cNvPicPr>
            <a:picLocks noChangeAspect="1" noChangeArrowheads="1"/>
          </p:cNvPicPr>
          <p:nvPr/>
        </p:nvPicPr>
        <p:blipFill>
          <a:blip r:embed="rId2" cstate="print"/>
          <a:srcRect l="3008" t="967" b="1547"/>
          <a:stretch>
            <a:fillRect/>
          </a:stretch>
        </p:blipFill>
        <p:spPr bwMode="auto">
          <a:xfrm flipH="1">
            <a:off x="5011208" y="990600"/>
            <a:ext cx="4132792" cy="586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Eras Bold ITC" pitchFamily="34" charset="0"/>
              </a:rPr>
              <a:t>Applications</a:t>
            </a:r>
            <a:endParaRPr lang="en-US" dirty="0">
              <a:latin typeface="Eras Bold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438400"/>
            <a:ext cx="5410200" cy="2316163"/>
          </a:xfrm>
        </p:spPr>
        <p:txBody>
          <a:bodyPr/>
          <a:lstStyle/>
          <a:p>
            <a:r>
              <a:rPr lang="en-US" dirty="0" smtClean="0"/>
              <a:t>Determining </a:t>
            </a:r>
            <a:r>
              <a:rPr lang="en-US" dirty="0" smtClean="0"/>
              <a:t>sexual bias or </a:t>
            </a:r>
            <a:r>
              <a:rPr lang="en-US" dirty="0" smtClean="0"/>
              <a:t>intent</a:t>
            </a:r>
            <a:endParaRPr lang="en-US" dirty="0" smtClean="0"/>
          </a:p>
          <a:p>
            <a:r>
              <a:rPr lang="en-US" dirty="0" smtClean="0"/>
              <a:t>Literary analysis</a:t>
            </a:r>
          </a:p>
          <a:p>
            <a:r>
              <a:rPr lang="en-US" dirty="0" smtClean="0"/>
              <a:t>Strong in narrative writing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2050" name="Picture 2" descr="http://jessicavalenti.com/wp-content/uploads/2009/03/fff_small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43600" y="1981200"/>
            <a:ext cx="2381250" cy="35718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828800" y="4770437"/>
            <a:ext cx="5410200" cy="2011363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James Baker</a:t>
            </a:r>
          </a:p>
          <a:p>
            <a:pPr algn="ctr">
              <a:buNone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Maxwell Hotkowski</a:t>
            </a:r>
          </a:p>
          <a:p>
            <a:pPr algn="ctr">
              <a:buNone/>
            </a:pPr>
            <a:r>
              <a:rPr lang="en-US" dirty="0" smtClean="0">
                <a:solidFill>
                  <a:schemeClr val="bg1">
                    <a:lumMod val="50000"/>
                  </a:schemeClr>
                </a:solidFill>
              </a:rPr>
              <a:t>William O’Hearn</a:t>
            </a:r>
          </a:p>
          <a:p>
            <a:pPr algn="ctr">
              <a:buNone/>
            </a:pPr>
            <a:endParaRPr lang="en-US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>
                <a:latin typeface="Eras Bold ITC" pitchFamily="34" charset="0"/>
              </a:rPr>
              <a:t>FEMINISM</a:t>
            </a:r>
            <a:endParaRPr lang="en-US" dirty="0">
              <a:latin typeface="Eras Bold ITC" pitchFamily="34" charset="0"/>
            </a:endParaRPr>
          </a:p>
        </p:txBody>
      </p:sp>
      <p:pic>
        <p:nvPicPr>
          <p:cNvPr id="14340" name="Picture 4" descr="http://feminocracy.files.wordpress.com/2008/11/feminis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60675" y="1828799"/>
            <a:ext cx="3387725" cy="2514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Franklin Gothic Heavy" pitchFamily="34" charset="0"/>
              </a:rPr>
              <a:t>What is Feminism?</a:t>
            </a:r>
            <a:endParaRPr lang="en-US" dirty="0">
              <a:latin typeface="Franklin Gothic Heavy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17526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Feminism is composed of three major branches.</a:t>
            </a:r>
            <a:endParaRPr lang="en-US" dirty="0"/>
          </a:p>
        </p:txBody>
      </p:sp>
      <p:sp>
        <p:nvSpPr>
          <p:cNvPr id="4" name="Oval 3"/>
          <p:cNvSpPr/>
          <p:nvPr/>
        </p:nvSpPr>
        <p:spPr>
          <a:xfrm>
            <a:off x="228600" y="3352800"/>
            <a:ext cx="2514600" cy="1524000"/>
          </a:xfrm>
          <a:prstGeom prst="ellipse">
            <a:avLst/>
          </a:prstGeom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Feminism</a:t>
            </a:r>
            <a:endParaRPr lang="en-US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5181600" y="2133600"/>
            <a:ext cx="3733800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Humanitarian</a:t>
            </a:r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5181600" y="3810000"/>
            <a:ext cx="3733800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Equalitarian</a:t>
            </a:r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5181600" y="5486400"/>
            <a:ext cx="3657600" cy="914400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Radical</a:t>
            </a:r>
            <a:endParaRPr lang="en-US" dirty="0"/>
          </a:p>
        </p:txBody>
      </p:sp>
      <p:cxnSp>
        <p:nvCxnSpPr>
          <p:cNvPr id="10" name="Straight Connector 9"/>
          <p:cNvCxnSpPr>
            <a:stCxn id="4" idx="7"/>
            <a:endCxn id="6" idx="1"/>
          </p:cNvCxnSpPr>
          <p:nvPr/>
        </p:nvCxnSpPr>
        <p:spPr>
          <a:xfrm rot="5400000" flipH="1" flipV="1">
            <a:off x="3285680" y="1680065"/>
            <a:ext cx="985184" cy="28066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Straight Connector 11"/>
          <p:cNvCxnSpPr>
            <a:stCxn id="4" idx="6"/>
            <a:endCxn id="7" idx="1"/>
          </p:cNvCxnSpPr>
          <p:nvPr/>
        </p:nvCxnSpPr>
        <p:spPr>
          <a:xfrm>
            <a:off x="2743200" y="4114800"/>
            <a:ext cx="2438400" cy="152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Connector 13"/>
          <p:cNvCxnSpPr>
            <a:stCxn id="4" idx="5"/>
            <a:endCxn id="8" idx="1"/>
          </p:cNvCxnSpPr>
          <p:nvPr/>
        </p:nvCxnSpPr>
        <p:spPr>
          <a:xfrm rot="16200000" flipH="1">
            <a:off x="3133280" y="3895280"/>
            <a:ext cx="1289984" cy="2806655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Eras Bold ITC" pitchFamily="34" charset="0"/>
              </a:rPr>
              <a:t>Humanitarian</a:t>
            </a:r>
            <a:endParaRPr lang="en-US" dirty="0">
              <a:latin typeface="Eras Bold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95800" y="2179637"/>
            <a:ext cx="4343400" cy="3078163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“Humanist”</a:t>
            </a:r>
          </a:p>
          <a:p>
            <a:r>
              <a:rPr lang="en-US" dirty="0" smtClean="0"/>
              <a:t>Men and Women have equal but different contributions</a:t>
            </a:r>
          </a:p>
          <a:p>
            <a:r>
              <a:rPr lang="en-US" dirty="0" smtClean="0"/>
              <a:t>Separate spheres</a:t>
            </a:r>
          </a:p>
        </p:txBody>
      </p:sp>
      <p:pic>
        <p:nvPicPr>
          <p:cNvPr id="4098" name="Picture 2" descr="http://www.exposay.com/celebrity-photos/oprah-winfrey-oprah-winfrey-honored-by-the-elie-wiesel-foundation-for-humanity-with-a-humanitarian-award-may-20-2007-itytPo.jpg"/>
          <p:cNvPicPr>
            <a:picLocks noChangeAspect="1" noChangeArrowheads="1"/>
          </p:cNvPicPr>
          <p:nvPr/>
        </p:nvPicPr>
        <p:blipFill>
          <a:blip r:embed="rId3" cstate="print"/>
          <a:srcRect r="1601" b="11823"/>
          <a:stretch>
            <a:fillRect/>
          </a:stretch>
        </p:blipFill>
        <p:spPr bwMode="auto">
          <a:xfrm>
            <a:off x="381000" y="1981200"/>
            <a:ext cx="3581400" cy="34099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Eras Bold ITC" pitchFamily="34" charset="0"/>
              </a:rPr>
              <a:t>Equalitarian</a:t>
            </a:r>
            <a:endParaRPr lang="en-US" dirty="0">
              <a:latin typeface="Eras Bold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24400" y="1600200"/>
            <a:ext cx="4191000" cy="4525963"/>
          </a:xfrm>
        </p:spPr>
        <p:txBody>
          <a:bodyPr>
            <a:normAutofit fontScale="850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“Socialist Feminism”</a:t>
            </a:r>
          </a:p>
          <a:p>
            <a:r>
              <a:rPr lang="en-US" dirty="0" smtClean="0"/>
              <a:t>Perceive that Capitalism is the source of chauvinism</a:t>
            </a:r>
          </a:p>
          <a:p>
            <a:r>
              <a:rPr lang="en-US" dirty="0" smtClean="0"/>
              <a:t>Attempt to remove the superiority complex of males through socialism</a:t>
            </a:r>
          </a:p>
          <a:p>
            <a:r>
              <a:rPr lang="en-US" dirty="0" smtClean="0"/>
              <a:t>Belief that men and women are capable of accomplishing the same tasks</a:t>
            </a:r>
          </a:p>
          <a:p>
            <a:endParaRPr lang="en-US" dirty="0"/>
          </a:p>
        </p:txBody>
      </p:sp>
      <p:pic>
        <p:nvPicPr>
          <p:cNvPr id="4" name="Picture 2" descr="http://scriptorium.lib.duke.edu/wlm/socialist/socialist-cover-72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1023712">
            <a:off x="630007" y="1843075"/>
            <a:ext cx="3266703" cy="401955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Eras Bold ITC" pitchFamily="34" charset="0"/>
              </a:rPr>
              <a:t>Radical</a:t>
            </a:r>
            <a:endParaRPr lang="en-US" dirty="0">
              <a:latin typeface="Eras Bold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001000" cy="2133600"/>
          </a:xfrm>
        </p:spPr>
        <p:txBody>
          <a:bodyPr>
            <a:normAutofit fontScale="85000" lnSpcReduction="20000"/>
          </a:bodyPr>
          <a:lstStyle/>
          <a:p>
            <a:pPr>
              <a:buFont typeface="Wingdings" pitchFamily="2" charset="2"/>
              <a:buChar char="Ø"/>
            </a:pPr>
            <a:r>
              <a:rPr lang="en-US" dirty="0" smtClean="0"/>
              <a:t>“Radical”</a:t>
            </a:r>
          </a:p>
          <a:p>
            <a:r>
              <a:rPr lang="en-US" dirty="0" smtClean="0"/>
              <a:t>Women are equal, if not superior to men in most, in all aspects</a:t>
            </a:r>
          </a:p>
          <a:p>
            <a:r>
              <a:rPr lang="en-US" dirty="0" smtClean="0"/>
              <a:t>Demographic of radicals is very minute</a:t>
            </a:r>
          </a:p>
          <a:p>
            <a:r>
              <a:rPr lang="en-US" dirty="0" smtClean="0"/>
              <a:t>Desire for the destruction of patriarchy</a:t>
            </a:r>
          </a:p>
          <a:p>
            <a:endParaRPr lang="en-US" dirty="0" smtClean="0"/>
          </a:p>
        </p:txBody>
      </p:sp>
      <p:pic>
        <p:nvPicPr>
          <p:cNvPr id="2050" name="Picture 2" descr="http://thegirlfromtheghetto.files.wordpress.com/2008/07/feminist.jpg"/>
          <p:cNvPicPr>
            <a:picLocks noChangeAspect="1" noChangeArrowheads="1"/>
          </p:cNvPicPr>
          <p:nvPr/>
        </p:nvPicPr>
        <p:blipFill>
          <a:blip r:embed="rId3" cstate="print"/>
          <a:srcRect r="1523" b="38710"/>
          <a:stretch>
            <a:fillRect/>
          </a:stretch>
        </p:blipFill>
        <p:spPr bwMode="auto">
          <a:xfrm>
            <a:off x="457200" y="3733800"/>
            <a:ext cx="3898232" cy="2743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Rectangle 5"/>
          <p:cNvSpPr/>
          <p:nvPr/>
        </p:nvSpPr>
        <p:spPr>
          <a:xfrm>
            <a:off x="4572000" y="4265474"/>
            <a:ext cx="396240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514350" indent="-514350">
              <a:buFont typeface="Wingdings" pitchFamily="2" charset="2"/>
              <a:buChar char="Ø"/>
            </a:pPr>
            <a:r>
              <a:rPr lang="en-US" sz="2700" dirty="0" smtClean="0"/>
              <a:t>“Separatist”</a:t>
            </a:r>
          </a:p>
          <a:p>
            <a:pPr marL="514350" indent="-514350">
              <a:buFont typeface="Arial" pitchFamily="34" charset="0"/>
              <a:buChar char="•"/>
            </a:pPr>
            <a:r>
              <a:rPr lang="en-US" sz="2700" dirty="0" smtClean="0"/>
              <a:t>Belief that women should not associate with men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>
                <a:latin typeface="Eras Bold ITC" pitchFamily="34" charset="0"/>
              </a:rPr>
              <a:t>Questions Posed by Feminists</a:t>
            </a:r>
            <a:endParaRPr lang="en-US" dirty="0">
              <a:latin typeface="Eras Bold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4724400" cy="4525963"/>
          </a:xfrm>
        </p:spPr>
        <p:txBody>
          <a:bodyPr/>
          <a:lstStyle/>
          <a:p>
            <a:r>
              <a:rPr lang="en-US" dirty="0" smtClean="0"/>
              <a:t>Gender roles (equality)</a:t>
            </a:r>
          </a:p>
          <a:p>
            <a:r>
              <a:rPr lang="en-US" dirty="0" smtClean="0"/>
              <a:t>Double-meaning within literary context</a:t>
            </a:r>
          </a:p>
          <a:p>
            <a:r>
              <a:rPr lang="en-US" dirty="0" smtClean="0"/>
              <a:t>Pronoun usage (he v. she)</a:t>
            </a:r>
          </a:p>
          <a:p>
            <a:r>
              <a:rPr lang="en-US" dirty="0" smtClean="0"/>
              <a:t>Women portrayal (social, political)</a:t>
            </a:r>
          </a:p>
        </p:txBody>
      </p:sp>
      <p:pic>
        <p:nvPicPr>
          <p:cNvPr id="1026" name="Picture 2" descr="http://t2.gstatic.com/images?q=tbn:R1yOwcdfEwkcyM:http://i79.photobucket.com/albums/j153/marytracy9/Writerscopy.png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10200" y="1981200"/>
            <a:ext cx="3009900" cy="3133034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4114800" cy="1143000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  <a:latin typeface="Eras Bold ITC" pitchFamily="34" charset="0"/>
              </a:rPr>
              <a:t>PROS</a:t>
            </a:r>
            <a:endParaRPr lang="en-US" dirty="0">
              <a:solidFill>
                <a:srgbClr val="00B050"/>
              </a:solidFill>
              <a:latin typeface="Eras Bold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524000"/>
            <a:ext cx="4114800" cy="5029200"/>
          </a:xfrm>
        </p:spPr>
        <p:txBody>
          <a:bodyPr/>
          <a:lstStyle/>
          <a:p>
            <a:r>
              <a:rPr lang="en-US" dirty="0" smtClean="0">
                <a:solidFill>
                  <a:srgbClr val="00B050"/>
                </a:solidFill>
              </a:rPr>
              <a:t>Can reveal author’s bias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Portrays female point of view</a:t>
            </a:r>
          </a:p>
          <a:p>
            <a:r>
              <a:rPr lang="en-US" dirty="0" smtClean="0">
                <a:solidFill>
                  <a:srgbClr val="00B050"/>
                </a:solidFill>
              </a:rPr>
              <a:t>Focuses on equality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724400" y="449759"/>
            <a:ext cx="42672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dirty="0" smtClean="0">
                <a:solidFill>
                  <a:srgbClr val="FF0000"/>
                </a:solidFill>
                <a:latin typeface="Eras Bold ITC" pitchFamily="34" charset="0"/>
              </a:rPr>
              <a:t>CONS</a:t>
            </a:r>
            <a:endParaRPr lang="en-US" sz="4400" dirty="0">
              <a:solidFill>
                <a:srgbClr val="FF0000"/>
              </a:solidFill>
              <a:latin typeface="Eras Bold ITC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>
          <a:xfrm>
            <a:off x="0" y="1219200"/>
            <a:ext cx="9144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/>
        </p:nvCxnSpPr>
        <p:spPr>
          <a:xfrm rot="5400000">
            <a:off x="1143000" y="3429000"/>
            <a:ext cx="6858000" cy="0"/>
          </a:xfrm>
          <a:prstGeom prst="line">
            <a:avLst/>
          </a:prstGeom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10" name="Content Placeholder 2"/>
          <p:cNvSpPr txBox="1">
            <a:spLocks/>
          </p:cNvSpPr>
          <p:nvPr/>
        </p:nvSpPr>
        <p:spPr>
          <a:xfrm>
            <a:off x="4800600" y="1524000"/>
            <a:ext cx="4114800" cy="5029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Distorts true purpose</a:t>
            </a: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of author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>
                <a:solidFill>
                  <a:srgbClr val="FF0000"/>
                </a:solidFill>
              </a:rPr>
              <a:t>Limited inclusiveness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en-US" sz="3200" b="0" i="0" u="none" strike="noStrike" kern="1200" cap="none" spc="0" normalizeH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Highly focused – ignores other aspects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en-US" sz="3200" dirty="0" smtClean="0">
                <a:solidFill>
                  <a:srgbClr val="FF0000"/>
                </a:solidFill>
              </a:rPr>
              <a:t>Weakens expository writing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  <a:latin typeface="Eras Bold ITC" pitchFamily="34" charset="0"/>
              </a:rPr>
              <a:t>Past Uses</a:t>
            </a:r>
            <a:endParaRPr lang="en-US" dirty="0">
              <a:solidFill>
                <a:schemeClr val="bg1"/>
              </a:solidFill>
              <a:latin typeface="Eras Bold ITC" pitchFamily="34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124200" y="1524000"/>
            <a:ext cx="2590800" cy="4525963"/>
          </a:xfrm>
        </p:spPr>
        <p:txBody>
          <a:bodyPr numCol="1">
            <a:normAutofit fontScale="85000" lnSpcReduction="10000"/>
          </a:bodyPr>
          <a:lstStyle/>
          <a:p>
            <a:pPr algn="ctr">
              <a:lnSpc>
                <a:spcPct val="200000"/>
              </a:lnSpc>
            </a:pPr>
            <a:r>
              <a:rPr lang="en-US" dirty="0" smtClean="0">
                <a:solidFill>
                  <a:schemeClr val="bg1"/>
                </a:solidFill>
              </a:rPr>
              <a:t>History</a:t>
            </a:r>
          </a:p>
          <a:p>
            <a:pPr algn="ctr">
              <a:lnSpc>
                <a:spcPct val="200000"/>
              </a:lnSpc>
            </a:pPr>
            <a:r>
              <a:rPr lang="en-US" dirty="0" smtClean="0">
                <a:solidFill>
                  <a:schemeClr val="bg1"/>
                </a:solidFill>
              </a:rPr>
              <a:t>Sociology</a:t>
            </a:r>
          </a:p>
          <a:p>
            <a:pPr algn="ctr">
              <a:lnSpc>
                <a:spcPct val="200000"/>
              </a:lnSpc>
            </a:pPr>
            <a:r>
              <a:rPr lang="en-US" dirty="0" smtClean="0">
                <a:solidFill>
                  <a:schemeClr val="bg1"/>
                </a:solidFill>
              </a:rPr>
              <a:t>Psychology</a:t>
            </a:r>
          </a:p>
          <a:p>
            <a:pPr algn="ctr">
              <a:lnSpc>
                <a:spcPct val="200000"/>
              </a:lnSpc>
            </a:pPr>
            <a:r>
              <a:rPr lang="en-US" dirty="0" smtClean="0">
                <a:solidFill>
                  <a:schemeClr val="bg1"/>
                </a:solidFill>
              </a:rPr>
              <a:t>Literature</a:t>
            </a:r>
          </a:p>
          <a:p>
            <a:pPr algn="ctr">
              <a:lnSpc>
                <a:spcPct val="200000"/>
              </a:lnSpc>
            </a:pPr>
            <a:r>
              <a:rPr lang="en-US" dirty="0" smtClean="0">
                <a:solidFill>
                  <a:schemeClr val="bg1"/>
                </a:solidFill>
              </a:rPr>
              <a:t>Health</a:t>
            </a:r>
          </a:p>
          <a:p>
            <a:endParaRPr lang="en-US" dirty="0" smtClean="0"/>
          </a:p>
        </p:txBody>
      </p:sp>
      <p:pic>
        <p:nvPicPr>
          <p:cNvPr id="14346" name="Picture 10" descr="http://sheenalashay.com/wp-content/plugins/mp3-player-plugin-for-wordpress/media/their_eyes_were_watching_god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62000" y="1981200"/>
            <a:ext cx="2172898" cy="31623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pic>
        <p:nvPicPr>
          <p:cNvPr id="14348" name="Picture 12" descr="http://3.bp.blogspot.com/_48LkpLeTmgg/TE9nxGsBttI/AAAAAAAADMM/OVRLVQruoTM/s1600/great+gatsby.jpg"/>
          <p:cNvPicPr>
            <a:picLocks noChangeAspect="1" noChangeArrowheads="1"/>
          </p:cNvPicPr>
          <p:nvPr/>
        </p:nvPicPr>
        <p:blipFill>
          <a:blip r:embed="rId4" cstate="print"/>
          <a:srcRect t="4386" r="2159" b="3509"/>
          <a:stretch>
            <a:fillRect/>
          </a:stretch>
        </p:blipFill>
        <p:spPr bwMode="auto">
          <a:xfrm>
            <a:off x="6248400" y="1981200"/>
            <a:ext cx="2209800" cy="3200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169</TotalTime>
  <Words>213</Words>
  <Application>Microsoft Office PowerPoint</Application>
  <PresentationFormat>On-screen Show (4:3)</PresentationFormat>
  <Paragraphs>69</Paragraphs>
  <Slides>11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Slide 1</vt:lpstr>
      <vt:lpstr>FEMINISM</vt:lpstr>
      <vt:lpstr>What is Feminism?</vt:lpstr>
      <vt:lpstr>Humanitarian</vt:lpstr>
      <vt:lpstr>Equalitarian</vt:lpstr>
      <vt:lpstr>Radical</vt:lpstr>
      <vt:lpstr>Questions Posed by Feminists</vt:lpstr>
      <vt:lpstr>PROS</vt:lpstr>
      <vt:lpstr>Past Uses</vt:lpstr>
      <vt:lpstr>Uses in Literature</vt:lpstr>
      <vt:lpstr>Applications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FEMINISM</dc:title>
  <dc:creator>bnd</dc:creator>
  <cp:lastModifiedBy>jbaker</cp:lastModifiedBy>
  <cp:revision>63</cp:revision>
  <dcterms:created xsi:type="dcterms:W3CDTF">2010-10-13T17:31:25Z</dcterms:created>
  <dcterms:modified xsi:type="dcterms:W3CDTF">2010-10-18T18:09:02Z</dcterms:modified>
</cp:coreProperties>
</file>